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6" r:id="rId4"/>
    <p:sldId id="267" r:id="rId5"/>
    <p:sldId id="265" r:id="rId6"/>
    <p:sldId id="260" r:id="rId7"/>
    <p:sldId id="257" r:id="rId8"/>
    <p:sldId id="259" r:id="rId9"/>
    <p:sldId id="262" r:id="rId10"/>
    <p:sldId id="271" r:id="rId11"/>
    <p:sldId id="263" r:id="rId12"/>
    <p:sldId id="264" r:id="rId13"/>
    <p:sldId id="269" r:id="rId14"/>
    <p:sldId id="270" r:id="rId15"/>
    <p:sldId id="268" r:id="rId16"/>
    <p:sldId id="258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571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https://fs01.vseosvita.ua/01002ch2-76c5/4d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410200" y="3505200"/>
            <a:ext cx="3505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Матафонова Н.Н.,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учитель начальных классов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МБОУ «СОШ №1»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г. Северобайкальска</a:t>
            </a:r>
          </a:p>
          <a:p>
            <a:pPr algn="just"/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43" name="Picture 19" descr="http://koc.org.ru/wp-content/uploads/2018/07/%D1%81%D0%B2%D0%B5%D1%82%D0%BE%D1%84%D0%BE%D1%8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2971800"/>
            <a:ext cx="1981200" cy="3335786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1295400" y="990600"/>
            <a:ext cx="7115858" cy="18435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Правила дорожного движения</a:t>
            </a:r>
          </a:p>
          <a:p>
            <a:pPr algn="ctr">
              <a:lnSpc>
                <a:spcPct val="150000"/>
              </a:lnSpc>
            </a:pP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в картинках и стихах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https://fs01.vseosvita.ua/01002ch2-76c5/4d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105400" y="1828800"/>
            <a:ext cx="3733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 шоссе идём по краю –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Это правило, я знаю.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А машины – нам навстречу –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Тоже правильно, замечу.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Мы по правилам с тобой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Принесём грибы домой!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43" name="Picture 19" descr="http://koc.org.ru/wp-content/uploads/2018/07/%D1%81%D0%B2%D0%B5%D1%82%D0%BE%D1%84%D0%BE%D1%8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0" y="4572000"/>
            <a:ext cx="1093196" cy="1840637"/>
          </a:xfrm>
          <a:prstGeom prst="rect">
            <a:avLst/>
          </a:prstGeom>
          <a:noFill/>
        </p:spPr>
      </p:pic>
      <p:pic>
        <p:nvPicPr>
          <p:cNvPr id="2050" name="Picture 2" descr="C:\Users\7\Desktop\правила дорожного движения\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38200" y="1066800"/>
            <a:ext cx="4132426" cy="3906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https://fs01.vseosvita.ua/01002ch2-76c5/4d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29200" y="1828800"/>
            <a:ext cx="3733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Машина на обочине,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Фургон, сугроб большой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Мешают видеть очень мне,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Что там, на мостовой.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Быть может, мчит сюда сейчас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 страшной скорости КамАЗ!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Дорогу здесь, мне ясно,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Переходить опасно!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43" name="Picture 19" descr="http://koc.org.ru/wp-content/uploads/2018/07/%D1%81%D0%B2%D0%B5%D1%82%D0%BE%D1%84%D0%BE%D1%8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0" y="4572000"/>
            <a:ext cx="1093196" cy="1840637"/>
          </a:xfrm>
          <a:prstGeom prst="rect">
            <a:avLst/>
          </a:prstGeom>
          <a:noFill/>
        </p:spPr>
      </p:pic>
      <p:pic>
        <p:nvPicPr>
          <p:cNvPr id="2" name="Picture 2" descr="C:\Users\7\Desktop\правила дорожного движения\i (7)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85800" y="990600"/>
            <a:ext cx="4454194" cy="4267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https://fs01.vseosvita.ua/01002ch2-76c5/4d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876800" y="1524000"/>
            <a:ext cx="3733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Подарил Серёже дед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Скоростной велосипед.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 сказал: - Запоминай,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Со двора не выезжай!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Улица не для ребят!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-Знаю! Все так говорят!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Буду ездить осторожно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Только там, где ездить можно!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43" name="Picture 19" descr="http://koc.org.ru/wp-content/uploads/2018/07/%D1%81%D0%B2%D0%B5%D1%82%D0%BE%D1%84%D0%BE%D1%8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0" y="4572000"/>
            <a:ext cx="1093196" cy="1840637"/>
          </a:xfrm>
          <a:prstGeom prst="rect">
            <a:avLst/>
          </a:prstGeom>
          <a:noFill/>
        </p:spPr>
      </p:pic>
      <p:pic>
        <p:nvPicPr>
          <p:cNvPr id="2050" name="Picture 2" descr="C:\Users\7\Desktop\правила дорожного движения\i (8)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9600" y="838200"/>
            <a:ext cx="4495800" cy="42488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https://fs01.vseosvita.ua/01002ch2-76c5/4d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105400" y="1828800"/>
            <a:ext cx="3733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Люблю подземный переход! – 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  Сестрёнке говорит Федот. – 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  Приятно, что здесь нет машин,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  И волноваться нет причин.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  Хоть иди себе вразвалку,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  Хоть скачи через скакалку!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43" name="Picture 19" descr="http://koc.org.ru/wp-content/uploads/2018/07/%D1%81%D0%B2%D0%B5%D1%82%D0%BE%D1%84%D0%BE%D1%8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0" y="4572000"/>
            <a:ext cx="1093196" cy="1840637"/>
          </a:xfrm>
          <a:prstGeom prst="rect">
            <a:avLst/>
          </a:prstGeom>
          <a:noFill/>
        </p:spPr>
      </p:pic>
      <p:pic>
        <p:nvPicPr>
          <p:cNvPr id="4098" name="Picture 2" descr="C:\Users\7\Desktop\правила дорожного движения\изображение_viber_2020-06-12_19-39-0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62000" y="1219199"/>
            <a:ext cx="4191000" cy="39319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https://fs01.vseosvita.ua/01002ch2-76c5/4d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105400" y="1828800"/>
            <a:ext cx="3733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Ой-ой! Зелёный свет погас!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Бежим, а то задавят нас!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-Нельзя! Мы будем ждать с тобой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Посередине мостовой,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Когда зелёный свет опять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Нам разрешит вперёд шагать!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43" name="Picture 19" descr="http://koc.org.ru/wp-content/uploads/2018/07/%D1%81%D0%B2%D0%B5%D1%82%D0%BE%D1%84%D0%BE%D1%8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0" y="4572000"/>
            <a:ext cx="1093196" cy="1840637"/>
          </a:xfrm>
          <a:prstGeom prst="rect">
            <a:avLst/>
          </a:prstGeom>
          <a:noFill/>
        </p:spPr>
      </p:pic>
      <p:pic>
        <p:nvPicPr>
          <p:cNvPr id="1026" name="Picture 2" descr="C:\Users\7\Desktop\правила дорожного движения\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62000" y="1066800"/>
            <a:ext cx="4191000" cy="38633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https://fs01.vseosvita.ua/01002ch2-76c5/4d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953000" y="1828800"/>
            <a:ext cx="3733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-Великолепная гора!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 санках прокачусь! Ура!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-Ни в коем случае! Постой!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Ты съедешь прямо к мостовой!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Кататься можно детворе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Лишь на площадке во дворе!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43" name="Picture 19" descr="http://koc.org.ru/wp-content/uploads/2018/07/%D1%81%D0%B2%D0%B5%D1%82%D0%BE%D1%84%D0%BE%D1%8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0" y="4572000"/>
            <a:ext cx="1093196" cy="1840637"/>
          </a:xfrm>
          <a:prstGeom prst="rect">
            <a:avLst/>
          </a:prstGeom>
          <a:noFill/>
        </p:spPr>
      </p:pic>
      <p:pic>
        <p:nvPicPr>
          <p:cNvPr id="5122" name="Picture 2" descr="C:\Users\7\Desktop\правила дорожного движения\i (10)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9600" y="838200"/>
            <a:ext cx="4488592" cy="43062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https://fs01.vseosvita.ua/01002ch2-76c5/4d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29200" y="1219200"/>
            <a:ext cx="37338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Если начал драку хулиган,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Или вор залез в чужой карман,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Или происходит зло другое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Всякое случается порою,-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Полицейских срочно вызвать надо!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Живо наведут они порядок!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Ну а совершивших преступление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Прямиком доставят в отделение.</a:t>
            </a:r>
          </a:p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Та что время даром не теряй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 02 скорее набирай!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43" name="Picture 19" descr="http://koc.org.ru/wp-content/uploads/2018/07/%D1%81%D0%B2%D0%B5%D1%82%D0%BE%D1%84%D0%BE%D1%8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0" y="4572000"/>
            <a:ext cx="1093196" cy="1840637"/>
          </a:xfrm>
          <a:prstGeom prst="rect">
            <a:avLst/>
          </a:prstGeom>
          <a:noFill/>
        </p:spPr>
      </p:pic>
      <p:pic>
        <p:nvPicPr>
          <p:cNvPr id="15362" name="Picture 2" descr="C:\Users\7\Desktop\правила дорожного движения\i (3)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3400" y="914400"/>
            <a:ext cx="4495800" cy="42318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https://fs01.vseosvita.ua/01002ch2-76c5/4d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66800" y="1447800"/>
            <a:ext cx="7467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Литература</a:t>
            </a:r>
          </a:p>
          <a:p>
            <a:pPr algn="ctr"/>
            <a:endParaRPr lang="ru-RU" b="1" i="1" dirty="0" smtClean="0">
              <a:solidFill>
                <a:srgbClr val="002060"/>
              </a:solidFill>
            </a:endParaRP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Дружинина М., стихи, г. Кострома, 2017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43" name="Picture 19" descr="http://koc.org.ru/wp-content/uploads/2018/07/%D1%81%D0%B2%D0%B5%D1%82%D0%BE%D1%84%D0%BE%D1%8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0" y="4572000"/>
            <a:ext cx="1093196" cy="1840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https://fs01.vseosvita.ua/01002ch2-76c5/4d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29200" y="1600200"/>
            <a:ext cx="3733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Наш Андрюша очень мал,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Но о многом он узнал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 дорогу перейдёт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Только там, где «переход»!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-Где бы мне, - кричит, - найти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Зебру, чтоб по ней идти?</a:t>
            </a:r>
          </a:p>
          <a:p>
            <a:pPr algn="just"/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43" name="Picture 19" descr="http://koc.org.ru/wp-content/uploads/2018/07/%D1%81%D0%B2%D0%B5%D1%82%D0%BE%D1%84%D0%BE%D1%8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0" y="4572000"/>
            <a:ext cx="1093196" cy="1840637"/>
          </a:xfrm>
          <a:prstGeom prst="rect">
            <a:avLst/>
          </a:prstGeom>
          <a:noFill/>
        </p:spPr>
      </p:pic>
      <p:pic>
        <p:nvPicPr>
          <p:cNvPr id="17410" name="Picture 2" descr="C:\Users\7\Desktop\правила дорожного движения\i (5)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81972" y="914400"/>
            <a:ext cx="4321498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https://fs01.vseosvita.ua/01002ch2-76c5/4d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29200" y="2133600"/>
            <a:ext cx="3733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-Что стоишь здесь до сих пор?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-Посмотри на светофор!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Видишь, свет зажегся красный!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Значит, стой! Идти опасно!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 придется подождать,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Хоть машин и не видать!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43" name="Picture 19" descr="http://koc.org.ru/wp-content/uploads/2018/07/%D1%81%D0%B2%D0%B5%D1%82%D0%BE%D1%84%D0%BE%D1%8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0" y="4572000"/>
            <a:ext cx="1093196" cy="1840637"/>
          </a:xfrm>
          <a:prstGeom prst="rect">
            <a:avLst/>
          </a:prstGeom>
          <a:noFill/>
        </p:spPr>
      </p:pic>
      <p:pic>
        <p:nvPicPr>
          <p:cNvPr id="4099" name="Picture 3" descr="C:\Users\7\Desktop\правила дорожного движения\i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38200" y="914400"/>
            <a:ext cx="4394006" cy="42221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https://fs01.vseosvita.ua/01002ch2-76c5/4d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29200" y="2133600"/>
            <a:ext cx="373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Жёлтый свет, когда горит,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Всем шофёрам говорит: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«Осторожнее, шофёры,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Свет другой зажжется скоро!»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43" name="Picture 19" descr="http://koc.org.ru/wp-content/uploads/2018/07/%D1%81%D0%B2%D0%B5%D1%82%D0%BE%D1%84%D0%BE%D1%8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0" y="4572000"/>
            <a:ext cx="1093196" cy="1840637"/>
          </a:xfrm>
          <a:prstGeom prst="rect">
            <a:avLst/>
          </a:prstGeom>
          <a:noFill/>
        </p:spPr>
      </p:pic>
      <p:pic>
        <p:nvPicPr>
          <p:cNvPr id="4098" name="Picture 2" descr="C:\Users\7\Desktop\правила дорожного движения\i (12)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50543" y="838200"/>
            <a:ext cx="4507257" cy="41921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https://fs01.vseosvita.ua/01002ch2-76c5/4d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29200" y="2133600"/>
            <a:ext cx="373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Эй, внимание, друзья!</a:t>
            </a:r>
          </a:p>
          <a:p>
            <a:pPr algn="ctr"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Свет зелёный вижу я!</a:t>
            </a:r>
          </a:p>
          <a:p>
            <a:pPr algn="ctr"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Поскорее, дружно в ногу</a:t>
            </a:r>
          </a:p>
          <a:p>
            <a:pPr algn="ctr"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Перейдём через дорогу!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43" name="Picture 19" descr="http://koc.org.ru/wp-content/uploads/2018/07/%D1%81%D0%B2%D0%B5%D1%82%D0%BE%D1%84%D0%BE%D1%8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0" y="4572000"/>
            <a:ext cx="1093196" cy="1840637"/>
          </a:xfrm>
          <a:prstGeom prst="rect">
            <a:avLst/>
          </a:prstGeom>
          <a:noFill/>
        </p:spPr>
      </p:pic>
      <p:pic>
        <p:nvPicPr>
          <p:cNvPr id="3074" name="Picture 2" descr="C:\Users\7\Desktop\правила дорожного движения\i (11)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62000" y="838200"/>
            <a:ext cx="4648200" cy="43349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https://fs01.vseosvita.ua/01002ch2-76c5/4d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638800" y="1524000"/>
            <a:ext cx="3505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Катя вышла из трамвая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И спросила Николая:</a:t>
            </a:r>
          </a:p>
          <a:p>
            <a:pPr algn="just"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 Как мне обойти трамвай?</a:t>
            </a:r>
          </a:p>
          <a:p>
            <a:pPr algn="just"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 Спереди! И не зевай!</a:t>
            </a:r>
          </a:p>
          <a:p>
            <a:pPr algn="just">
              <a:buFontTx/>
              <a:buChar char="-"/>
            </a:pPr>
            <a:endParaRPr lang="ru-RU" b="1" dirty="0" smtClean="0">
              <a:solidFill>
                <a:srgbClr val="002060"/>
              </a:solidFill>
            </a:endParaRPr>
          </a:p>
          <a:p>
            <a:pPr algn="just"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А троллейбус и автобус, </a:t>
            </a:r>
          </a:p>
          <a:p>
            <a:pPr algn="just"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Крикнула Танюшка, -</a:t>
            </a:r>
          </a:p>
          <a:p>
            <a:pPr algn="just"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Все обходят только сзади,</a:t>
            </a:r>
          </a:p>
          <a:p>
            <a:pPr algn="just"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Не забудь, подружка!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33" name="Picture 9" descr="C:\Users\7\Desktop\правила дорожного движения\i (1)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3400" y="990600"/>
            <a:ext cx="4747142" cy="4479752"/>
          </a:xfrm>
          <a:prstGeom prst="rect">
            <a:avLst/>
          </a:prstGeom>
          <a:noFill/>
        </p:spPr>
      </p:pic>
      <p:pic>
        <p:nvPicPr>
          <p:cNvPr id="1043" name="Picture 19" descr="http://koc.org.ru/wp-content/uploads/2018/07/%D1%81%D0%B2%D0%B5%D1%82%D0%BE%D1%84%D0%BE%D1%80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0" y="4572000"/>
            <a:ext cx="1093196" cy="1840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https://fs01.vseosvita.ua/01002ch2-76c5/4d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257800" y="2133600"/>
            <a:ext cx="373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Подружка, поиграй со мной!</a:t>
            </a:r>
          </a:p>
          <a:p>
            <a:pPr algn="just"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Но только не на мостовой!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  Играть на улице нельзя!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Скорей во двор там ждут друзья!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43" name="Picture 19" descr="http://koc.org.ru/wp-content/uploads/2018/07/%D1%81%D0%B2%D0%B5%D1%82%D0%BE%D1%84%D0%BE%D1%8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0" y="4572000"/>
            <a:ext cx="1093196" cy="1840637"/>
          </a:xfrm>
          <a:prstGeom prst="rect">
            <a:avLst/>
          </a:prstGeom>
          <a:noFill/>
        </p:spPr>
      </p:pic>
      <p:pic>
        <p:nvPicPr>
          <p:cNvPr id="14338" name="Picture 2" descr="C:\Users\7\Desktop\правила дорожного движения\i (2)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9600" y="914400"/>
            <a:ext cx="4648200" cy="43406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https://fs01.vseosvita.ua/01002ch2-76c5/4d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105400" y="1828800"/>
            <a:ext cx="37338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Дорогу так перехожу: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Сначала влево погляжу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И, если нет машины,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Иду до середины.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Потом смотрю внимательно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Направо обязательно.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И, если нет движения,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Вперёд! Без промедления!</a:t>
            </a:r>
          </a:p>
          <a:p>
            <a:pPr algn="just"/>
            <a:endParaRPr lang="ru-RU" b="1" dirty="0" smtClean="0">
              <a:solidFill>
                <a:srgbClr val="002060"/>
              </a:solidFill>
            </a:endParaRPr>
          </a:p>
          <a:p>
            <a:pPr algn="just"/>
            <a:endParaRPr lang="ru-RU" b="1" dirty="0" smtClean="0">
              <a:solidFill>
                <a:srgbClr val="002060"/>
              </a:solidFill>
            </a:endParaRPr>
          </a:p>
          <a:p>
            <a:pPr algn="just"/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43" name="Picture 19" descr="http://koc.org.ru/wp-content/uploads/2018/07/%D1%81%D0%B2%D0%B5%D1%82%D0%BE%D1%84%D0%BE%D1%8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0" y="4572000"/>
            <a:ext cx="1093196" cy="1840637"/>
          </a:xfrm>
          <a:prstGeom prst="rect">
            <a:avLst/>
          </a:prstGeom>
          <a:noFill/>
        </p:spPr>
      </p:pic>
      <p:pic>
        <p:nvPicPr>
          <p:cNvPr id="16386" name="Picture 2" descr="C:\Users\7\Desktop\правила дорожного движения\i (4)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3400" y="990600"/>
            <a:ext cx="4495800" cy="4165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https://fs01.vseosvita.ua/01002ch2-76c5/4d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29200" y="1828800"/>
            <a:ext cx="3733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Машины мчат, как на пожар!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Чудесно, что есть тротуар!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По тротуару без забот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Шагает бодро пешеход.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 трубу он весело трубит: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«Сюда машинам путь закрыт!»</a:t>
            </a:r>
          </a:p>
          <a:p>
            <a:pPr algn="just"/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43" name="Picture 19" descr="http://koc.org.ru/wp-content/uploads/2018/07/%D1%81%D0%B2%D0%B5%D1%82%D0%BE%D1%84%D0%BE%D1%8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0" y="4572000"/>
            <a:ext cx="1093196" cy="1840637"/>
          </a:xfrm>
          <a:prstGeom prst="rect">
            <a:avLst/>
          </a:prstGeom>
          <a:noFill/>
        </p:spPr>
      </p:pic>
      <p:pic>
        <p:nvPicPr>
          <p:cNvPr id="1026" name="Picture 2" descr="C:\Users\7\Desktop\правила дорожного движения\i (6)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9601" y="990600"/>
            <a:ext cx="4648200" cy="42901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542</Words>
  <PresentationFormat>Экран (4:3)</PresentationFormat>
  <Paragraphs>108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7</dc:creator>
  <cp:lastModifiedBy>7</cp:lastModifiedBy>
  <cp:revision>39</cp:revision>
  <dcterms:created xsi:type="dcterms:W3CDTF">2020-05-27T02:50:55Z</dcterms:created>
  <dcterms:modified xsi:type="dcterms:W3CDTF">2020-06-12T10:56:22Z</dcterms:modified>
</cp:coreProperties>
</file>